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7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  <p:sldId id="271" r:id="rId13"/>
    <p:sldId id="322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420" r:id="rId35"/>
    <p:sldId id="423" r:id="rId36"/>
    <p:sldId id="422" r:id="rId37"/>
    <p:sldId id="424" r:id="rId38"/>
    <p:sldId id="425" r:id="rId39"/>
    <p:sldId id="426" r:id="rId40"/>
    <p:sldId id="432" r:id="rId41"/>
    <p:sldId id="310" r:id="rId42"/>
    <p:sldId id="314" r:id="rId43"/>
    <p:sldId id="313" r:id="rId44"/>
    <p:sldId id="439" r:id="rId45"/>
    <p:sldId id="320" r:id="rId46"/>
  </p:sldIdLst>
  <p:sldSz cx="12192000" cy="6858000"/>
  <p:notesSz cx="6858000" cy="9144000"/>
  <p:embeddedFontLst>
    <p:embeddedFont>
      <p:font typeface="HGGothicE" panose="020B0909000000000000" pitchFamily="49" charset="-128"/>
      <p:regular r:id="rId47"/>
    </p:embeddedFont>
    <p:embeddedFont>
      <p:font typeface="HGMaruGothicMPRO" panose="020F0400000000000000" pitchFamily="34" charset="-128"/>
      <p:regular r:id="rId48"/>
    </p:embeddedFont>
    <p:embeddedFont>
      <p:font typeface="나눔고딕" panose="020D0604000000000000" pitchFamily="50" charset="-127"/>
      <p:regular r:id="rId49"/>
      <p:bold r:id="rId50"/>
    </p:embeddedFont>
    <p:embeddedFont>
      <p:font typeface="나눔스퀘어라운드 Bold" panose="020B0600000101010101" pitchFamily="50" charset="-127"/>
      <p:bold r:id="rId51"/>
    </p:embeddedFont>
    <p:embeddedFont>
      <p:font typeface="나눔스퀘어라운드 ExtraBold" panose="020B0600000101010101" pitchFamily="50" charset="-127"/>
      <p:bold r:id="rId52"/>
    </p:embeddedFont>
    <p:embeddedFont>
      <p:font typeface="Abadi" panose="020B0604020104020204" pitchFamily="34" charset="0"/>
      <p:regular r:id="rId53"/>
    </p:embeddedFont>
    <p:embeddedFont>
      <p:font typeface="Corbel" panose="020B0503020204020204" pitchFamily="34" charset="0"/>
      <p:regular r:id="rId54"/>
      <p:bold r:id="rId55"/>
      <p:italic r:id="rId56"/>
      <p:boldItalic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>
        <p:scale>
          <a:sx n="108" d="100"/>
          <a:sy n="108" d="100"/>
        </p:scale>
        <p:origin x="696" y="1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9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8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03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44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53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8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21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50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7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2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6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8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2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6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8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 ExtraBold" panose="020B0600000101010101" pitchFamily="50" charset="-127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 ExtraBold" panose="020B0600000101010101" pitchFamily="50" charset="-127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1126010" y="669329"/>
            <a:ext cx="100024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b="1" kern="0" dirty="0">
                <a:solidFill>
                  <a:srgbClr val="F7E73D"/>
                </a:solidFill>
                <a:latin typeface="HGGothicE" panose="020B0400000000000000" pitchFamily="49" charset="-128"/>
                <a:ea typeface="나눔스퀘어라운드 ExtraBold" panose="020B0600000101010101" pitchFamily="50" charset="-127"/>
              </a:rPr>
              <a:t>소프트웨어</a:t>
            </a:r>
            <a:r>
              <a:rPr lang="ko-KR" altLang="en-US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공학 프로젝트 </a:t>
            </a:r>
            <a:endParaRPr lang="en-US" altLang="ko-KR" sz="5000" b="1" kern="0" dirty="0">
              <a:solidFill>
                <a:srgbClr val="F7E7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5000" b="1" kern="0" dirty="0" err="1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잭팟</a:t>
            </a:r>
            <a:r>
              <a:rPr lang="en-US" altLang="ko-KR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777_7</a:t>
            </a:r>
            <a:r>
              <a:rPr lang="ko-KR" altLang="en-US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</a:t>
            </a:r>
            <a:endParaRPr lang="en-US" altLang="ko-KR" sz="5000" b="1" kern="0" dirty="0">
              <a:solidFill>
                <a:srgbClr val="F7E7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6" name="Freeform 43"/>
          <p:cNvSpPr>
            <a:spLocks/>
          </p:cNvSpPr>
          <p:nvPr/>
        </p:nvSpPr>
        <p:spPr bwMode="auto">
          <a:xfrm>
            <a:off x="7762744" y="3816620"/>
            <a:ext cx="569793" cy="2621599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4362" y="2753316"/>
            <a:ext cx="2407117" cy="4109721"/>
            <a:chOff x="2072458" y="2753309"/>
            <a:chExt cx="2407117" cy="4109721"/>
          </a:xfrm>
        </p:grpSpPr>
        <p:sp>
          <p:nvSpPr>
            <p:cNvPr id="55" name="자유형 54"/>
            <p:cNvSpPr>
              <a:spLocks/>
            </p:cNvSpPr>
            <p:nvPr/>
          </p:nvSpPr>
          <p:spPr bwMode="auto">
            <a:xfrm>
              <a:off x="2072458" y="2753309"/>
              <a:ext cx="2407117" cy="4109721"/>
            </a:xfrm>
            <a:custGeom>
              <a:avLst/>
              <a:gdLst>
                <a:gd name="connsiteX0" fmla="*/ 552844 w 2407117"/>
                <a:gd name="connsiteY0" fmla="*/ 3729484 h 4109721"/>
                <a:gd name="connsiteX1" fmla="*/ 557366 w 2407117"/>
                <a:gd name="connsiteY1" fmla="*/ 3732724 h 4109721"/>
                <a:gd name="connsiteX2" fmla="*/ 563356 w 2407117"/>
                <a:gd name="connsiteY2" fmla="*/ 3739593 h 4109721"/>
                <a:gd name="connsiteX3" fmla="*/ 542619 w 2407117"/>
                <a:gd name="connsiteY3" fmla="*/ 3713705 h 4109721"/>
                <a:gd name="connsiteX4" fmla="*/ 549071 w 2407117"/>
                <a:gd name="connsiteY4" fmla="*/ 3725856 h 4109721"/>
                <a:gd name="connsiteX5" fmla="*/ 552844 w 2407117"/>
                <a:gd name="connsiteY5" fmla="*/ 3729484 h 4109721"/>
                <a:gd name="connsiteX6" fmla="*/ 542619 w 2407117"/>
                <a:gd name="connsiteY6" fmla="*/ 3722157 h 4109721"/>
                <a:gd name="connsiteX7" fmla="*/ 2167257 w 2407117"/>
                <a:gd name="connsiteY7" fmla="*/ 0 h 4109721"/>
                <a:gd name="connsiteX8" fmla="*/ 2182291 w 2407117"/>
                <a:gd name="connsiteY8" fmla="*/ 1871 h 4109721"/>
                <a:gd name="connsiteX9" fmla="*/ 2197470 w 2407117"/>
                <a:gd name="connsiteY9" fmla="*/ 9493 h 4109721"/>
                <a:gd name="connsiteX10" fmla="*/ 2240840 w 2407117"/>
                <a:gd name="connsiteY10" fmla="*/ 19164 h 4109721"/>
                <a:gd name="connsiteX11" fmla="*/ 2261957 w 2407117"/>
                <a:gd name="connsiteY11" fmla="*/ 25889 h 4109721"/>
                <a:gd name="connsiteX12" fmla="*/ 2269347 w 2407117"/>
                <a:gd name="connsiteY12" fmla="*/ 26706 h 4109721"/>
                <a:gd name="connsiteX13" fmla="*/ 2272853 w 2407117"/>
                <a:gd name="connsiteY13" fmla="*/ 27689 h 4109721"/>
                <a:gd name="connsiteX14" fmla="*/ 2294515 w 2407117"/>
                <a:gd name="connsiteY14" fmla="*/ 45538 h 4109721"/>
                <a:gd name="connsiteX15" fmla="*/ 2358287 w 2407117"/>
                <a:gd name="connsiteY15" fmla="*/ 217446 h 4109721"/>
                <a:gd name="connsiteX16" fmla="*/ 2377696 w 2407117"/>
                <a:gd name="connsiteY16" fmla="*/ 372718 h 4109721"/>
                <a:gd name="connsiteX17" fmla="*/ 2379083 w 2407117"/>
                <a:gd name="connsiteY17" fmla="*/ 487266 h 4109721"/>
                <a:gd name="connsiteX18" fmla="*/ 2377825 w 2407117"/>
                <a:gd name="connsiteY18" fmla="*/ 592138 h 4109721"/>
                <a:gd name="connsiteX19" fmla="*/ 2373937 w 2407117"/>
                <a:gd name="connsiteY19" fmla="*/ 602837 h 4109721"/>
                <a:gd name="connsiteX20" fmla="*/ 2371633 w 2407117"/>
                <a:gd name="connsiteY20" fmla="*/ 625554 h 4109721"/>
                <a:gd name="connsiteX21" fmla="*/ 2374398 w 2407117"/>
                <a:gd name="connsiteY21" fmla="*/ 677860 h 4109721"/>
                <a:gd name="connsiteX22" fmla="*/ 2373015 w 2407117"/>
                <a:gd name="connsiteY22" fmla="*/ 710089 h 4109721"/>
                <a:gd name="connsiteX23" fmla="*/ 2374398 w 2407117"/>
                <a:gd name="connsiteY23" fmla="*/ 746017 h 4109721"/>
                <a:gd name="connsiteX24" fmla="*/ 2369789 w 2407117"/>
                <a:gd name="connsiteY24" fmla="*/ 809945 h 4109721"/>
                <a:gd name="connsiteX25" fmla="*/ 2352278 w 2407117"/>
                <a:gd name="connsiteY25" fmla="*/ 895537 h 4109721"/>
                <a:gd name="connsiteX26" fmla="*/ 2339606 w 2407117"/>
                <a:gd name="connsiteY26" fmla="*/ 951541 h 4109721"/>
                <a:gd name="connsiteX27" fmla="*/ 2333615 w 2407117"/>
                <a:gd name="connsiteY27" fmla="*/ 976373 h 4109721"/>
                <a:gd name="connsiteX28" fmla="*/ 2315181 w 2407117"/>
                <a:gd name="connsiteY28" fmla="*/ 1020754 h 4109721"/>
                <a:gd name="connsiteX29" fmla="*/ 2306426 w 2407117"/>
                <a:gd name="connsiteY29" fmla="*/ 1042944 h 4109721"/>
                <a:gd name="connsiteX30" fmla="*/ 2301818 w 2407117"/>
                <a:gd name="connsiteY30" fmla="*/ 1079927 h 4109721"/>
                <a:gd name="connsiteX31" fmla="*/ 2301268 w 2407117"/>
                <a:gd name="connsiteY31" fmla="*/ 1089443 h 4109721"/>
                <a:gd name="connsiteX32" fmla="*/ 2276677 w 2407117"/>
                <a:gd name="connsiteY32" fmla="*/ 1168395 h 4109721"/>
                <a:gd name="connsiteX33" fmla="*/ 2256039 w 2407117"/>
                <a:gd name="connsiteY33" fmla="*/ 1300157 h 4109721"/>
                <a:gd name="connsiteX34" fmla="*/ 2243339 w 2407117"/>
                <a:gd name="connsiteY34" fmla="*/ 1693857 h 4109721"/>
                <a:gd name="connsiteX35" fmla="*/ 2268739 w 2407117"/>
                <a:gd name="connsiteY35" fmla="*/ 1973257 h 4109721"/>
                <a:gd name="connsiteX36" fmla="*/ 2344939 w 2407117"/>
                <a:gd name="connsiteY36" fmla="*/ 2214557 h 4109721"/>
                <a:gd name="connsiteX37" fmla="*/ 2348213 w 2407117"/>
                <a:gd name="connsiteY37" fmla="*/ 2217482 h 4109721"/>
                <a:gd name="connsiteX38" fmla="*/ 2360573 w 2407117"/>
                <a:gd name="connsiteY38" fmla="*/ 2259711 h 4109721"/>
                <a:gd name="connsiteX39" fmla="*/ 2379928 w 2407117"/>
                <a:gd name="connsiteY39" fmla="*/ 2355341 h 4109721"/>
                <a:gd name="connsiteX40" fmla="*/ 2389605 w 2407117"/>
                <a:gd name="connsiteY40" fmla="*/ 2423497 h 4109721"/>
                <a:gd name="connsiteX41" fmla="*/ 2395596 w 2407117"/>
                <a:gd name="connsiteY41" fmla="*/ 2493767 h 4109721"/>
                <a:gd name="connsiteX42" fmla="*/ 2398361 w 2407117"/>
                <a:gd name="connsiteY42" fmla="*/ 2567734 h 4109721"/>
                <a:gd name="connsiteX43" fmla="*/ 2397439 w 2407117"/>
                <a:gd name="connsiteY43" fmla="*/ 2606831 h 4109721"/>
                <a:gd name="connsiteX44" fmla="*/ 2399744 w 2407117"/>
                <a:gd name="connsiteY44" fmla="*/ 2697177 h 4109721"/>
                <a:gd name="connsiteX45" fmla="*/ 2396518 w 2407117"/>
                <a:gd name="connsiteY45" fmla="*/ 2837187 h 4109721"/>
                <a:gd name="connsiteX46" fmla="*/ 2400204 w 2407117"/>
                <a:gd name="connsiteY46" fmla="*/ 2925421 h 4109721"/>
                <a:gd name="connsiteX47" fmla="*/ 2406195 w 2407117"/>
                <a:gd name="connsiteY47" fmla="*/ 2965046 h 4109721"/>
                <a:gd name="connsiteX48" fmla="*/ 2407117 w 2407117"/>
                <a:gd name="connsiteY48" fmla="*/ 3082338 h 4109721"/>
                <a:gd name="connsiteX49" fmla="*/ 2401586 w 2407117"/>
                <a:gd name="connsiteY49" fmla="*/ 3251407 h 4109721"/>
                <a:gd name="connsiteX50" fmla="*/ 2390527 w 2407117"/>
                <a:gd name="connsiteY50" fmla="*/ 3356546 h 4109721"/>
                <a:gd name="connsiteX51" fmla="*/ 2380850 w 2407117"/>
                <a:gd name="connsiteY51" fmla="*/ 3405682 h 4109721"/>
                <a:gd name="connsiteX52" fmla="*/ 2378545 w 2407117"/>
                <a:gd name="connsiteY52" fmla="*/ 3410965 h 4109721"/>
                <a:gd name="connsiteX53" fmla="*/ 2373937 w 2407117"/>
                <a:gd name="connsiteY53" fmla="*/ 3424702 h 4109721"/>
                <a:gd name="connsiteX54" fmla="*/ 2371633 w 2407117"/>
                <a:gd name="connsiteY54" fmla="*/ 3449005 h 4109721"/>
                <a:gd name="connsiteX55" fmla="*/ 2374398 w 2407117"/>
                <a:gd name="connsiteY55" fmla="*/ 3505010 h 4109721"/>
                <a:gd name="connsiteX56" fmla="*/ 2373015 w 2407117"/>
                <a:gd name="connsiteY56" fmla="*/ 3539352 h 4109721"/>
                <a:gd name="connsiteX57" fmla="*/ 2371633 w 2407117"/>
                <a:gd name="connsiteY57" fmla="*/ 3579505 h 4109721"/>
                <a:gd name="connsiteX58" fmla="*/ 2365181 w 2407117"/>
                <a:gd name="connsiteY58" fmla="*/ 3673022 h 4109721"/>
                <a:gd name="connsiteX59" fmla="*/ 2349052 w 2407117"/>
                <a:gd name="connsiteY59" fmla="*/ 3825184 h 4109721"/>
                <a:gd name="connsiteX60" fmla="*/ 2339606 w 2407117"/>
                <a:gd name="connsiteY60" fmla="*/ 3921870 h 4109721"/>
                <a:gd name="connsiteX61" fmla="*/ 2334997 w 2407117"/>
                <a:gd name="connsiteY61" fmla="*/ 3936135 h 4109721"/>
                <a:gd name="connsiteX62" fmla="*/ 2329928 w 2407117"/>
                <a:gd name="connsiteY62" fmla="*/ 3977875 h 4109721"/>
                <a:gd name="connsiteX63" fmla="*/ 2329928 w 2407117"/>
                <a:gd name="connsiteY63" fmla="*/ 4023840 h 4109721"/>
                <a:gd name="connsiteX64" fmla="*/ 2334997 w 2407117"/>
                <a:gd name="connsiteY64" fmla="*/ 4065579 h 4109721"/>
                <a:gd name="connsiteX65" fmla="*/ 2339606 w 2407117"/>
                <a:gd name="connsiteY65" fmla="*/ 4079844 h 4109721"/>
                <a:gd name="connsiteX66" fmla="*/ 2339606 w 2407117"/>
                <a:gd name="connsiteY66" fmla="*/ 4109721 h 4109721"/>
                <a:gd name="connsiteX67" fmla="*/ 0 w 2407117"/>
                <a:gd name="connsiteY67" fmla="*/ 4109721 h 4109721"/>
                <a:gd name="connsiteX68" fmla="*/ 35921 w 2407117"/>
                <a:gd name="connsiteY68" fmla="*/ 4083045 h 4109721"/>
                <a:gd name="connsiteX69" fmla="*/ 490740 w 2407117"/>
                <a:gd name="connsiteY69" fmla="*/ 3783007 h 4109721"/>
                <a:gd name="connsiteX70" fmla="*/ 581760 w 2407117"/>
                <a:gd name="connsiteY70" fmla="*/ 3760546 h 4109721"/>
                <a:gd name="connsiteX71" fmla="*/ 580407 w 2407117"/>
                <a:gd name="connsiteY71" fmla="*/ 3759141 h 4109721"/>
                <a:gd name="connsiteX72" fmla="*/ 563356 w 2407117"/>
                <a:gd name="connsiteY72" fmla="*/ 3739593 h 4109721"/>
                <a:gd name="connsiteX73" fmla="*/ 579024 w 2407117"/>
                <a:gd name="connsiteY73" fmla="*/ 3742234 h 4109721"/>
                <a:gd name="connsiteX74" fmla="*/ 595845 w 2407117"/>
                <a:gd name="connsiteY74" fmla="*/ 3735894 h 4109721"/>
                <a:gd name="connsiteX75" fmla="*/ 622572 w 2407117"/>
                <a:gd name="connsiteY75" fmla="*/ 3713705 h 4109721"/>
                <a:gd name="connsiteX76" fmla="*/ 658747 w 2407117"/>
                <a:gd name="connsiteY76" fmla="*/ 3674079 h 4109721"/>
                <a:gd name="connsiteX77" fmla="*/ 675797 w 2407117"/>
                <a:gd name="connsiteY77" fmla="*/ 3655587 h 4109721"/>
                <a:gd name="connsiteX78" fmla="*/ 747917 w 2407117"/>
                <a:gd name="connsiteY78" fmla="*/ 3583732 h 4109721"/>
                <a:gd name="connsiteX79" fmla="*/ 863353 w 2407117"/>
                <a:gd name="connsiteY79" fmla="*/ 3471196 h 4109721"/>
                <a:gd name="connsiteX80" fmla="*/ 931325 w 2407117"/>
                <a:gd name="connsiteY80" fmla="*/ 3398814 h 4109721"/>
                <a:gd name="connsiteX81" fmla="*/ 958514 w 2407117"/>
                <a:gd name="connsiteY81" fmla="*/ 3364471 h 4109721"/>
                <a:gd name="connsiteX82" fmla="*/ 981324 w 2407117"/>
                <a:gd name="connsiteY82" fmla="*/ 3332242 h 4109721"/>
                <a:gd name="connsiteX83" fmla="*/ 1023720 w 2407117"/>
                <a:gd name="connsiteY83" fmla="*/ 3255105 h 4109721"/>
                <a:gd name="connsiteX84" fmla="*/ 1061738 w 2407117"/>
                <a:gd name="connsiteY84" fmla="*/ 3165815 h 4109721"/>
                <a:gd name="connsiteX85" fmla="*/ 1094918 w 2407117"/>
                <a:gd name="connsiteY85" fmla="*/ 3068072 h 4109721"/>
                <a:gd name="connsiteX86" fmla="*/ 1124641 w 2407117"/>
                <a:gd name="connsiteY86" fmla="*/ 2965046 h 4109721"/>
                <a:gd name="connsiteX87" fmla="*/ 1149064 w 2407117"/>
                <a:gd name="connsiteY87" fmla="*/ 2859378 h 4109721"/>
                <a:gd name="connsiteX88" fmla="*/ 1169801 w 2407117"/>
                <a:gd name="connsiteY88" fmla="*/ 2754766 h 4109721"/>
                <a:gd name="connsiteX89" fmla="*/ 1185470 w 2407117"/>
                <a:gd name="connsiteY89" fmla="*/ 2654382 h 4109721"/>
                <a:gd name="connsiteX90" fmla="*/ 1191461 w 2407117"/>
                <a:gd name="connsiteY90" fmla="*/ 2606831 h 4109721"/>
                <a:gd name="connsiteX91" fmla="*/ 1202290 w 2407117"/>
                <a:gd name="connsiteY91" fmla="*/ 2523354 h 4109721"/>
                <a:gd name="connsiteX92" fmla="*/ 1227635 w 2407117"/>
                <a:gd name="connsiteY92" fmla="*/ 2362210 h 4109721"/>
                <a:gd name="connsiteX93" fmla="*/ 1269570 w 2407117"/>
                <a:gd name="connsiteY93" fmla="*/ 2129740 h 4109721"/>
                <a:gd name="connsiteX94" fmla="*/ 1329247 w 2407117"/>
                <a:gd name="connsiteY94" fmla="*/ 1833869 h 4109721"/>
                <a:gd name="connsiteX95" fmla="*/ 1371413 w 2407117"/>
                <a:gd name="connsiteY95" fmla="*/ 1614080 h 4109721"/>
                <a:gd name="connsiteX96" fmla="*/ 1396758 w 2407117"/>
                <a:gd name="connsiteY96" fmla="*/ 1467201 h 4109721"/>
                <a:gd name="connsiteX97" fmla="*/ 1407818 w 2407117"/>
                <a:gd name="connsiteY97" fmla="*/ 1392705 h 4109721"/>
                <a:gd name="connsiteX98" fmla="*/ 1411965 w 2407117"/>
                <a:gd name="connsiteY98" fmla="*/ 1363119 h 4109721"/>
                <a:gd name="connsiteX99" fmla="*/ 1415651 w 2407117"/>
                <a:gd name="connsiteY99" fmla="*/ 1301302 h 4109721"/>
                <a:gd name="connsiteX100" fmla="*/ 1418416 w 2407117"/>
                <a:gd name="connsiteY100" fmla="*/ 1206730 h 4109721"/>
                <a:gd name="connsiteX101" fmla="*/ 1421182 w 2407117"/>
                <a:gd name="connsiteY101" fmla="*/ 1113213 h 4109721"/>
                <a:gd name="connsiteX102" fmla="*/ 1426020 w 2407117"/>
                <a:gd name="connsiteY102" fmla="*/ 1052454 h 4109721"/>
                <a:gd name="connsiteX103" fmla="*/ 1433854 w 2407117"/>
                <a:gd name="connsiteY103" fmla="*/ 994865 h 4109721"/>
                <a:gd name="connsiteX104" fmla="*/ 1447679 w 2407117"/>
                <a:gd name="connsiteY104" fmla="*/ 942559 h 4109721"/>
                <a:gd name="connsiteX105" fmla="*/ 1457818 w 2407117"/>
                <a:gd name="connsiteY105" fmla="*/ 918256 h 4109721"/>
                <a:gd name="connsiteX106" fmla="*/ 1464269 w 2407117"/>
                <a:gd name="connsiteY106" fmla="*/ 903462 h 4109721"/>
                <a:gd name="connsiteX107" fmla="*/ 1483162 w 2407117"/>
                <a:gd name="connsiteY107" fmla="*/ 874403 h 4109721"/>
                <a:gd name="connsiteX108" fmla="*/ 1518416 w 2407117"/>
                <a:gd name="connsiteY108" fmla="*/ 828966 h 4109721"/>
                <a:gd name="connsiteX109" fmla="*/ 1604820 w 2407117"/>
                <a:gd name="connsiteY109" fmla="*/ 739677 h 4109721"/>
                <a:gd name="connsiteX110" fmla="*/ 1657585 w 2407117"/>
                <a:gd name="connsiteY110" fmla="*/ 685257 h 4109721"/>
                <a:gd name="connsiteX111" fmla="*/ 1710580 w 2407117"/>
                <a:gd name="connsiteY111" fmla="*/ 629781 h 4109721"/>
                <a:gd name="connsiteX112" fmla="*/ 1794680 w 2407117"/>
                <a:gd name="connsiteY112" fmla="*/ 545247 h 4109721"/>
                <a:gd name="connsiteX113" fmla="*/ 1844680 w 2407117"/>
                <a:gd name="connsiteY113" fmla="*/ 488714 h 4109721"/>
                <a:gd name="connsiteX114" fmla="*/ 1864956 w 2407117"/>
                <a:gd name="connsiteY114" fmla="*/ 460713 h 4109721"/>
                <a:gd name="connsiteX115" fmla="*/ 1884311 w 2407117"/>
                <a:gd name="connsiteY115" fmla="*/ 431654 h 4109721"/>
                <a:gd name="connsiteX116" fmla="*/ 1916338 w 2407117"/>
                <a:gd name="connsiteY116" fmla="*/ 371951 h 4109721"/>
                <a:gd name="connsiteX117" fmla="*/ 1955508 w 2407117"/>
                <a:gd name="connsiteY117" fmla="*/ 278964 h 4109721"/>
                <a:gd name="connsiteX118" fmla="*/ 1993526 w 2407117"/>
                <a:gd name="connsiteY118" fmla="*/ 185447 h 4109721"/>
                <a:gd name="connsiteX119" fmla="*/ 2023019 w 2407117"/>
                <a:gd name="connsiteY119" fmla="*/ 127330 h 4109721"/>
                <a:gd name="connsiteX120" fmla="*/ 2058733 w 2407117"/>
                <a:gd name="connsiteY120" fmla="*/ 72911 h 4109721"/>
                <a:gd name="connsiteX121" fmla="*/ 2091912 w 2407117"/>
                <a:gd name="connsiteY121" fmla="*/ 35927 h 4109721"/>
                <a:gd name="connsiteX122" fmla="*/ 2117488 w 2407117"/>
                <a:gd name="connsiteY122" fmla="*/ 13209 h 4109721"/>
                <a:gd name="connsiteX123" fmla="*/ 2131313 w 2407117"/>
                <a:gd name="connsiteY123" fmla="*/ 3170 h 4109721"/>
                <a:gd name="connsiteX124" fmla="*/ 2144677 w 2407117"/>
                <a:gd name="connsiteY124" fmla="*/ 528 h 4109721"/>
                <a:gd name="connsiteX125" fmla="*/ 2167257 w 2407117"/>
                <a:gd name="connsiteY125" fmla="*/ 0 h 410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407117" h="4109721">
                  <a:moveTo>
                    <a:pt x="552844" y="3729484"/>
                  </a:moveTo>
                  <a:lnTo>
                    <a:pt x="557366" y="3732724"/>
                  </a:lnTo>
                  <a:lnTo>
                    <a:pt x="563356" y="3739593"/>
                  </a:lnTo>
                  <a:close/>
                  <a:moveTo>
                    <a:pt x="542619" y="3713705"/>
                  </a:moveTo>
                  <a:cubicBezTo>
                    <a:pt x="544693" y="3717931"/>
                    <a:pt x="546997" y="3721629"/>
                    <a:pt x="549071" y="3725856"/>
                  </a:cubicBezTo>
                  <a:lnTo>
                    <a:pt x="552844" y="3729484"/>
                  </a:lnTo>
                  <a:lnTo>
                    <a:pt x="542619" y="3722157"/>
                  </a:lnTo>
                  <a:close/>
                  <a:moveTo>
                    <a:pt x="2167257" y="0"/>
                  </a:moveTo>
                  <a:lnTo>
                    <a:pt x="2182291" y="1871"/>
                  </a:lnTo>
                  <a:lnTo>
                    <a:pt x="2197470" y="9493"/>
                  </a:lnTo>
                  <a:lnTo>
                    <a:pt x="2240840" y="19164"/>
                  </a:lnTo>
                  <a:lnTo>
                    <a:pt x="2261957" y="25889"/>
                  </a:lnTo>
                  <a:lnTo>
                    <a:pt x="2269347" y="26706"/>
                  </a:lnTo>
                  <a:lnTo>
                    <a:pt x="2272853" y="27689"/>
                  </a:lnTo>
                  <a:cubicBezTo>
                    <a:pt x="2280536" y="31358"/>
                    <a:pt x="2287814" y="36873"/>
                    <a:pt x="2294515" y="45538"/>
                  </a:cubicBezTo>
                  <a:cubicBezTo>
                    <a:pt x="2321318" y="80197"/>
                    <a:pt x="2344424" y="162916"/>
                    <a:pt x="2358287" y="217446"/>
                  </a:cubicBezTo>
                  <a:cubicBezTo>
                    <a:pt x="2372151" y="271976"/>
                    <a:pt x="2374462" y="308484"/>
                    <a:pt x="2377696" y="372718"/>
                  </a:cubicBezTo>
                  <a:cubicBezTo>
                    <a:pt x="2379314" y="404835"/>
                    <a:pt x="2379429" y="445964"/>
                    <a:pt x="2379083" y="487266"/>
                  </a:cubicBezTo>
                  <a:lnTo>
                    <a:pt x="2377825" y="592138"/>
                  </a:lnTo>
                  <a:lnTo>
                    <a:pt x="2373937" y="602837"/>
                  </a:lnTo>
                  <a:cubicBezTo>
                    <a:pt x="2373246" y="610233"/>
                    <a:pt x="2372324" y="618159"/>
                    <a:pt x="2371633" y="625554"/>
                  </a:cubicBezTo>
                  <a:lnTo>
                    <a:pt x="2374398" y="677860"/>
                  </a:lnTo>
                  <a:cubicBezTo>
                    <a:pt x="2373937" y="688427"/>
                    <a:pt x="2373477" y="699523"/>
                    <a:pt x="2373015" y="710089"/>
                  </a:cubicBezTo>
                  <a:cubicBezTo>
                    <a:pt x="2373477" y="722241"/>
                    <a:pt x="2373937" y="733865"/>
                    <a:pt x="2374398" y="746017"/>
                  </a:cubicBezTo>
                  <a:cubicBezTo>
                    <a:pt x="2372785" y="767151"/>
                    <a:pt x="2371402" y="788812"/>
                    <a:pt x="2369789" y="809945"/>
                  </a:cubicBezTo>
                  <a:cubicBezTo>
                    <a:pt x="2364029" y="838476"/>
                    <a:pt x="2358038" y="867007"/>
                    <a:pt x="2352278" y="895537"/>
                  </a:cubicBezTo>
                  <a:cubicBezTo>
                    <a:pt x="2348131" y="914029"/>
                    <a:pt x="2343753" y="933049"/>
                    <a:pt x="2339606" y="951541"/>
                  </a:cubicBezTo>
                  <a:cubicBezTo>
                    <a:pt x="2337532" y="959994"/>
                    <a:pt x="2335688" y="967919"/>
                    <a:pt x="2333615" y="976373"/>
                  </a:cubicBezTo>
                  <a:cubicBezTo>
                    <a:pt x="2327394" y="991166"/>
                    <a:pt x="2321403" y="1005960"/>
                    <a:pt x="2315181" y="1020754"/>
                  </a:cubicBezTo>
                  <a:cubicBezTo>
                    <a:pt x="2312186" y="1028150"/>
                    <a:pt x="2309421" y="1035547"/>
                    <a:pt x="2306426" y="1042944"/>
                  </a:cubicBezTo>
                  <a:cubicBezTo>
                    <a:pt x="2304814" y="1055096"/>
                    <a:pt x="2303430" y="1067776"/>
                    <a:pt x="2301818" y="1079927"/>
                  </a:cubicBezTo>
                  <a:lnTo>
                    <a:pt x="2301268" y="1089443"/>
                  </a:lnTo>
                  <a:lnTo>
                    <a:pt x="2276677" y="1168395"/>
                  </a:lnTo>
                  <a:cubicBezTo>
                    <a:pt x="2268210" y="1205436"/>
                    <a:pt x="2261331" y="1248299"/>
                    <a:pt x="2256039" y="1300157"/>
                  </a:cubicBezTo>
                  <a:cubicBezTo>
                    <a:pt x="2245456" y="1403874"/>
                    <a:pt x="2241222" y="1581674"/>
                    <a:pt x="2243339" y="1693857"/>
                  </a:cubicBezTo>
                  <a:cubicBezTo>
                    <a:pt x="2245456" y="1806040"/>
                    <a:pt x="2251806" y="1886474"/>
                    <a:pt x="2268739" y="1973257"/>
                  </a:cubicBezTo>
                  <a:cubicBezTo>
                    <a:pt x="2285672" y="2060040"/>
                    <a:pt x="2311072" y="2174340"/>
                    <a:pt x="2344939" y="2214557"/>
                  </a:cubicBezTo>
                  <a:lnTo>
                    <a:pt x="2348213" y="2217482"/>
                  </a:lnTo>
                  <a:lnTo>
                    <a:pt x="2360573" y="2259711"/>
                  </a:lnTo>
                  <a:cubicBezTo>
                    <a:pt x="2367025" y="2291412"/>
                    <a:pt x="2373477" y="2323641"/>
                    <a:pt x="2379928" y="2355341"/>
                  </a:cubicBezTo>
                  <a:lnTo>
                    <a:pt x="2389605" y="2423497"/>
                  </a:lnTo>
                  <a:cubicBezTo>
                    <a:pt x="2391679" y="2446744"/>
                    <a:pt x="2393522" y="2470519"/>
                    <a:pt x="2395596" y="2493767"/>
                  </a:cubicBezTo>
                  <a:cubicBezTo>
                    <a:pt x="2396518" y="2518599"/>
                    <a:pt x="2397439" y="2542902"/>
                    <a:pt x="2398361" y="2567734"/>
                  </a:cubicBezTo>
                  <a:cubicBezTo>
                    <a:pt x="2398131" y="2580942"/>
                    <a:pt x="2397669" y="2593623"/>
                    <a:pt x="2397439" y="2606831"/>
                  </a:cubicBezTo>
                  <a:cubicBezTo>
                    <a:pt x="2398131" y="2636947"/>
                    <a:pt x="2399052" y="2667062"/>
                    <a:pt x="2399744" y="2697177"/>
                  </a:cubicBezTo>
                  <a:cubicBezTo>
                    <a:pt x="2398591" y="2743671"/>
                    <a:pt x="2397669" y="2790694"/>
                    <a:pt x="2396518" y="2837187"/>
                  </a:cubicBezTo>
                  <a:cubicBezTo>
                    <a:pt x="2397669" y="2866774"/>
                    <a:pt x="2399052" y="2895833"/>
                    <a:pt x="2400204" y="2925421"/>
                  </a:cubicBezTo>
                  <a:cubicBezTo>
                    <a:pt x="2402278" y="2938629"/>
                    <a:pt x="2404121" y="2951838"/>
                    <a:pt x="2406195" y="2965046"/>
                  </a:cubicBezTo>
                  <a:cubicBezTo>
                    <a:pt x="2406425" y="3004143"/>
                    <a:pt x="2406886" y="3043240"/>
                    <a:pt x="2407117" y="3082338"/>
                  </a:cubicBezTo>
                  <a:cubicBezTo>
                    <a:pt x="2405273" y="3138870"/>
                    <a:pt x="2403430" y="3194874"/>
                    <a:pt x="2401586" y="3251407"/>
                  </a:cubicBezTo>
                  <a:cubicBezTo>
                    <a:pt x="2397900" y="3286277"/>
                    <a:pt x="2394213" y="3321676"/>
                    <a:pt x="2390527" y="3356546"/>
                  </a:cubicBezTo>
                  <a:lnTo>
                    <a:pt x="2380850" y="3405682"/>
                  </a:lnTo>
                  <a:lnTo>
                    <a:pt x="2378545" y="3410965"/>
                  </a:lnTo>
                  <a:cubicBezTo>
                    <a:pt x="2376932" y="3415720"/>
                    <a:pt x="2375550" y="3419947"/>
                    <a:pt x="2373937" y="3424702"/>
                  </a:cubicBezTo>
                  <a:cubicBezTo>
                    <a:pt x="2373246" y="3432627"/>
                    <a:pt x="2372324" y="3441080"/>
                    <a:pt x="2371633" y="3449005"/>
                  </a:cubicBezTo>
                  <a:cubicBezTo>
                    <a:pt x="2372554" y="3467497"/>
                    <a:pt x="2373477" y="3486518"/>
                    <a:pt x="2374398" y="3505010"/>
                  </a:cubicBezTo>
                  <a:cubicBezTo>
                    <a:pt x="2373937" y="3516633"/>
                    <a:pt x="2373477" y="3527729"/>
                    <a:pt x="2373015" y="3539352"/>
                  </a:cubicBezTo>
                  <a:cubicBezTo>
                    <a:pt x="2372554" y="3552561"/>
                    <a:pt x="2372094" y="3566298"/>
                    <a:pt x="2371633" y="3579505"/>
                  </a:cubicBezTo>
                  <a:cubicBezTo>
                    <a:pt x="2369559" y="3610678"/>
                    <a:pt x="2367255" y="3641850"/>
                    <a:pt x="2365181" y="3673022"/>
                  </a:cubicBezTo>
                  <a:cubicBezTo>
                    <a:pt x="2359882" y="3723742"/>
                    <a:pt x="2354352" y="3774463"/>
                    <a:pt x="2349052" y="3825184"/>
                  </a:cubicBezTo>
                  <a:cubicBezTo>
                    <a:pt x="2345826" y="3857413"/>
                    <a:pt x="2342832" y="3889641"/>
                    <a:pt x="2339606" y="3921870"/>
                  </a:cubicBezTo>
                  <a:cubicBezTo>
                    <a:pt x="2337993" y="3926625"/>
                    <a:pt x="2336610" y="3931380"/>
                    <a:pt x="2334997" y="3936135"/>
                  </a:cubicBezTo>
                  <a:cubicBezTo>
                    <a:pt x="2333384" y="3949872"/>
                    <a:pt x="2331541" y="3964138"/>
                    <a:pt x="2329928" y="3977875"/>
                  </a:cubicBezTo>
                  <a:lnTo>
                    <a:pt x="2329928" y="4023840"/>
                  </a:lnTo>
                  <a:cubicBezTo>
                    <a:pt x="2331541" y="4037577"/>
                    <a:pt x="2333384" y="4051842"/>
                    <a:pt x="2334997" y="4065579"/>
                  </a:cubicBezTo>
                  <a:cubicBezTo>
                    <a:pt x="2336610" y="4070334"/>
                    <a:pt x="2337993" y="4075089"/>
                    <a:pt x="2339606" y="4079844"/>
                  </a:cubicBezTo>
                  <a:lnTo>
                    <a:pt x="2339606" y="4109721"/>
                  </a:lnTo>
                  <a:lnTo>
                    <a:pt x="0" y="4109721"/>
                  </a:lnTo>
                  <a:lnTo>
                    <a:pt x="35921" y="4083045"/>
                  </a:lnTo>
                  <a:cubicBezTo>
                    <a:pt x="196259" y="3960807"/>
                    <a:pt x="362153" y="3827457"/>
                    <a:pt x="490740" y="3783007"/>
                  </a:cubicBezTo>
                  <a:lnTo>
                    <a:pt x="581760" y="3760546"/>
                  </a:lnTo>
                  <a:lnTo>
                    <a:pt x="580407" y="3759141"/>
                  </a:lnTo>
                  <a:lnTo>
                    <a:pt x="563356" y="3739593"/>
                  </a:lnTo>
                  <a:lnTo>
                    <a:pt x="579024" y="3742234"/>
                  </a:lnTo>
                  <a:lnTo>
                    <a:pt x="595845" y="3735894"/>
                  </a:lnTo>
                  <a:lnTo>
                    <a:pt x="622572" y="3713705"/>
                  </a:lnTo>
                  <a:lnTo>
                    <a:pt x="658747" y="3674079"/>
                  </a:lnTo>
                  <a:lnTo>
                    <a:pt x="675797" y="3655587"/>
                  </a:lnTo>
                  <a:lnTo>
                    <a:pt x="747917" y="3583732"/>
                  </a:lnTo>
                  <a:lnTo>
                    <a:pt x="863353" y="3471196"/>
                  </a:lnTo>
                  <a:lnTo>
                    <a:pt x="931325" y="3398814"/>
                  </a:lnTo>
                  <a:cubicBezTo>
                    <a:pt x="940311" y="3387190"/>
                    <a:pt x="949527" y="3376095"/>
                    <a:pt x="958514" y="3364471"/>
                  </a:cubicBezTo>
                  <a:cubicBezTo>
                    <a:pt x="966117" y="3353904"/>
                    <a:pt x="973720" y="3342809"/>
                    <a:pt x="981324" y="3332242"/>
                  </a:cubicBezTo>
                  <a:lnTo>
                    <a:pt x="1023720" y="3255105"/>
                  </a:lnTo>
                  <a:lnTo>
                    <a:pt x="1061738" y="3165815"/>
                  </a:lnTo>
                  <a:lnTo>
                    <a:pt x="1094918" y="3068072"/>
                  </a:lnTo>
                  <a:lnTo>
                    <a:pt x="1124641" y="2965046"/>
                  </a:lnTo>
                  <a:cubicBezTo>
                    <a:pt x="1132706" y="2929647"/>
                    <a:pt x="1141000" y="2894777"/>
                    <a:pt x="1149064" y="2859378"/>
                  </a:cubicBezTo>
                  <a:lnTo>
                    <a:pt x="1169801" y="2754766"/>
                  </a:lnTo>
                  <a:cubicBezTo>
                    <a:pt x="1175101" y="2721481"/>
                    <a:pt x="1180170" y="2687667"/>
                    <a:pt x="1185470" y="2654382"/>
                  </a:cubicBezTo>
                  <a:cubicBezTo>
                    <a:pt x="1187543" y="2638532"/>
                    <a:pt x="1189387" y="2622681"/>
                    <a:pt x="1191461" y="2606831"/>
                  </a:cubicBezTo>
                  <a:cubicBezTo>
                    <a:pt x="1195147" y="2578829"/>
                    <a:pt x="1198604" y="2551355"/>
                    <a:pt x="1202290" y="2523354"/>
                  </a:cubicBezTo>
                  <a:cubicBezTo>
                    <a:pt x="1210815" y="2469463"/>
                    <a:pt x="1219110" y="2416100"/>
                    <a:pt x="1227635" y="2362210"/>
                  </a:cubicBezTo>
                  <a:lnTo>
                    <a:pt x="1269570" y="2129740"/>
                  </a:lnTo>
                  <a:cubicBezTo>
                    <a:pt x="1289386" y="2030940"/>
                    <a:pt x="1309432" y="1932669"/>
                    <a:pt x="1329247" y="1833869"/>
                  </a:cubicBezTo>
                  <a:lnTo>
                    <a:pt x="1371413" y="1614080"/>
                  </a:lnTo>
                  <a:cubicBezTo>
                    <a:pt x="1379938" y="1564944"/>
                    <a:pt x="1388233" y="1516336"/>
                    <a:pt x="1396758" y="1467201"/>
                  </a:cubicBezTo>
                  <a:lnTo>
                    <a:pt x="1407818" y="1392705"/>
                  </a:lnTo>
                  <a:cubicBezTo>
                    <a:pt x="1409200" y="1382666"/>
                    <a:pt x="1410583" y="1373156"/>
                    <a:pt x="1411965" y="1363119"/>
                  </a:cubicBezTo>
                  <a:cubicBezTo>
                    <a:pt x="1413117" y="1342513"/>
                    <a:pt x="1414500" y="1321908"/>
                    <a:pt x="1415651" y="1301302"/>
                  </a:cubicBezTo>
                  <a:cubicBezTo>
                    <a:pt x="1416574" y="1269602"/>
                    <a:pt x="1417495" y="1238429"/>
                    <a:pt x="1418416" y="1206730"/>
                  </a:cubicBezTo>
                  <a:lnTo>
                    <a:pt x="1421182" y="1113213"/>
                  </a:lnTo>
                  <a:cubicBezTo>
                    <a:pt x="1422794" y="1093136"/>
                    <a:pt x="1424407" y="1072530"/>
                    <a:pt x="1426020" y="1052454"/>
                  </a:cubicBezTo>
                  <a:cubicBezTo>
                    <a:pt x="1428555" y="1033434"/>
                    <a:pt x="1431320" y="1013885"/>
                    <a:pt x="1433854" y="994865"/>
                  </a:cubicBezTo>
                  <a:lnTo>
                    <a:pt x="1447679" y="942559"/>
                  </a:lnTo>
                  <a:cubicBezTo>
                    <a:pt x="1451135" y="934634"/>
                    <a:pt x="1454361" y="926180"/>
                    <a:pt x="1457818" y="918256"/>
                  </a:cubicBezTo>
                  <a:lnTo>
                    <a:pt x="1464269" y="903462"/>
                  </a:lnTo>
                  <a:lnTo>
                    <a:pt x="1483162" y="874403"/>
                  </a:lnTo>
                  <a:lnTo>
                    <a:pt x="1518416" y="828966"/>
                  </a:lnTo>
                  <a:lnTo>
                    <a:pt x="1604820" y="739677"/>
                  </a:lnTo>
                  <a:lnTo>
                    <a:pt x="1657585" y="685257"/>
                  </a:lnTo>
                  <a:lnTo>
                    <a:pt x="1710580" y="629781"/>
                  </a:lnTo>
                  <a:lnTo>
                    <a:pt x="1794680" y="545247"/>
                  </a:lnTo>
                  <a:lnTo>
                    <a:pt x="1844680" y="488714"/>
                  </a:lnTo>
                  <a:cubicBezTo>
                    <a:pt x="1851361" y="479204"/>
                    <a:pt x="1858274" y="470223"/>
                    <a:pt x="1864956" y="460713"/>
                  </a:cubicBezTo>
                  <a:cubicBezTo>
                    <a:pt x="1871408" y="451203"/>
                    <a:pt x="1877859" y="441164"/>
                    <a:pt x="1884311" y="431654"/>
                  </a:cubicBezTo>
                  <a:cubicBezTo>
                    <a:pt x="1894910" y="411577"/>
                    <a:pt x="1905739" y="392028"/>
                    <a:pt x="1916338" y="371951"/>
                  </a:cubicBezTo>
                  <a:lnTo>
                    <a:pt x="1955508" y="278964"/>
                  </a:lnTo>
                  <a:lnTo>
                    <a:pt x="1993526" y="185447"/>
                  </a:lnTo>
                  <a:lnTo>
                    <a:pt x="2023019" y="127330"/>
                  </a:lnTo>
                  <a:cubicBezTo>
                    <a:pt x="2035000" y="109366"/>
                    <a:pt x="2046751" y="90874"/>
                    <a:pt x="2058733" y="72911"/>
                  </a:cubicBezTo>
                  <a:lnTo>
                    <a:pt x="2091912" y="35927"/>
                  </a:lnTo>
                  <a:lnTo>
                    <a:pt x="2117488" y="13209"/>
                  </a:lnTo>
                  <a:cubicBezTo>
                    <a:pt x="2122096" y="10039"/>
                    <a:pt x="2126704" y="6340"/>
                    <a:pt x="2131313" y="3170"/>
                  </a:cubicBezTo>
                  <a:cubicBezTo>
                    <a:pt x="2135690" y="2113"/>
                    <a:pt x="2140299" y="1585"/>
                    <a:pt x="2144677" y="528"/>
                  </a:cubicBezTo>
                  <a:cubicBezTo>
                    <a:pt x="2152280" y="528"/>
                    <a:pt x="2159654" y="0"/>
                    <a:pt x="2167257" y="0"/>
                  </a:cubicBez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782159" y="2788885"/>
              <a:ext cx="400307" cy="615607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7" h="704924">
                  <a:moveTo>
                    <a:pt x="437490" y="6485"/>
                  </a:moveTo>
                  <a:cubicBezTo>
                    <a:pt x="453456" y="35514"/>
                    <a:pt x="464281" y="178298"/>
                    <a:pt x="454907" y="267742"/>
                  </a:cubicBezTo>
                  <a:cubicBezTo>
                    <a:pt x="445533" y="357186"/>
                    <a:pt x="411727" y="480739"/>
                    <a:pt x="381247" y="543150"/>
                  </a:cubicBezTo>
                  <a:cubicBezTo>
                    <a:pt x="350767" y="605561"/>
                    <a:pt x="319259" y="616991"/>
                    <a:pt x="272027" y="642210"/>
                  </a:cubicBezTo>
                  <a:cubicBezTo>
                    <a:pt x="224795" y="667429"/>
                    <a:pt x="142850" y="687205"/>
                    <a:pt x="97856" y="694462"/>
                  </a:cubicBezTo>
                  <a:cubicBezTo>
                    <a:pt x="52862" y="701719"/>
                    <a:pt x="-12453" y="717685"/>
                    <a:pt x="2061" y="685753"/>
                  </a:cubicBezTo>
                  <a:cubicBezTo>
                    <a:pt x="16575" y="653821"/>
                    <a:pt x="137044" y="573993"/>
                    <a:pt x="184941" y="502873"/>
                  </a:cubicBezTo>
                  <a:cubicBezTo>
                    <a:pt x="232838" y="431753"/>
                    <a:pt x="260415" y="327250"/>
                    <a:pt x="289444" y="259033"/>
                  </a:cubicBezTo>
                  <a:cubicBezTo>
                    <a:pt x="318473" y="190816"/>
                    <a:pt x="337342" y="134210"/>
                    <a:pt x="359113" y="93570"/>
                  </a:cubicBezTo>
                  <a:cubicBezTo>
                    <a:pt x="380884" y="52930"/>
                    <a:pt x="421524" y="-22544"/>
                    <a:pt x="437490" y="6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43400" y="2476503"/>
            <a:ext cx="3566600" cy="4386531"/>
            <a:chOff x="4635500" y="2476500"/>
            <a:chExt cx="3566600" cy="4386530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D57DC392-5162-44E8-94C0-BD3163E5868D}"/>
                </a:ext>
              </a:extLst>
            </p:cNvPr>
            <p:cNvSpPr/>
            <p:nvPr/>
          </p:nvSpPr>
          <p:spPr>
            <a:xfrm>
              <a:off x="4635500" y="2476500"/>
              <a:ext cx="3530600" cy="4386530"/>
            </a:xfrm>
            <a:prstGeom prst="round2SameRect">
              <a:avLst>
                <a:gd name="adj1" fmla="val 7514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12BBCDC1-3DFF-4E14-9B1E-376FE9DE9C27}"/>
                </a:ext>
              </a:extLst>
            </p:cNvPr>
            <p:cNvSpPr/>
            <p:nvPr/>
          </p:nvSpPr>
          <p:spPr>
            <a:xfrm rot="5400000">
              <a:off x="7950100" y="3342250"/>
              <a:ext cx="468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7F094107-C1E2-4396-B040-15A9514FB8D0}"/>
                </a:ext>
              </a:extLst>
            </p:cNvPr>
            <p:cNvSpPr/>
            <p:nvPr/>
          </p:nvSpPr>
          <p:spPr>
            <a:xfrm rot="5400000">
              <a:off x="7878100" y="417379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C752843D-9F6C-4AF3-AD7F-B4052D699607}"/>
                </a:ext>
              </a:extLst>
            </p:cNvPr>
            <p:cNvSpPr/>
            <p:nvPr/>
          </p:nvSpPr>
          <p:spPr>
            <a:xfrm rot="5400000">
              <a:off x="7878100" y="4905680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4724400" y="2578250"/>
              <a:ext cx="3365500" cy="4284780"/>
            </a:xfrm>
            <a:prstGeom prst="round2SameRect">
              <a:avLst>
                <a:gd name="adj1" fmla="val 5552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0F252-15BF-4D95-B248-9F4583E4CCCA}"/>
              </a:ext>
            </a:extLst>
          </p:cNvPr>
          <p:cNvGrpSpPr/>
          <p:nvPr/>
        </p:nvGrpSpPr>
        <p:grpSpPr>
          <a:xfrm>
            <a:off x="5030331" y="2685949"/>
            <a:ext cx="2051715" cy="215444"/>
            <a:chOff x="9512757" y="369386"/>
            <a:chExt cx="2051714" cy="215441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BB8056D5-B242-49E5-80AB-B993E93957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08C09DD0-CF80-4484-962A-3BC9D79C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26986434-D6B0-4E11-AA8A-5CECCB71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D848C0C3-37F4-4450-8A7A-C66672BAD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EA9B87A2-5E21-4AA8-8DC6-A1D532339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1366DDA-0813-46E5-AA03-6ABA036A93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F859DD59-D171-455E-A9DC-FE4B000E4F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CD710EFF-F89F-40D1-A4B6-295FCEF91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EC79193A-2BD7-431A-955E-4B2F3B2FD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BAEDC2B6-62FC-49B8-B01E-112A21C25B4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ABB315-A0D5-476D-BE36-938864BCAC9E}"/>
                </a:ext>
              </a:extLst>
            </p:cNvPr>
            <p:cNvSpPr/>
            <p:nvPr/>
          </p:nvSpPr>
          <p:spPr>
            <a:xfrm>
              <a:off x="10885021" y="369386"/>
              <a:ext cx="420308" cy="215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32E7C3D3-3AF6-48BD-BE64-0B3856929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C7133-6C24-44FF-AC0A-5CA3819A1CC8}"/>
                </a:ext>
              </a:extLst>
            </p:cNvPr>
            <p:cNvSpPr/>
            <p:nvPr/>
          </p:nvSpPr>
          <p:spPr>
            <a:xfrm>
              <a:off x="9512757" y="369386"/>
              <a:ext cx="601447" cy="215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rPr>
                <a:t>SOGONG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66E0012F-1BDF-46F7-B982-80E066971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71" y="3277239"/>
            <a:ext cx="3585563" cy="358556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789391" y="5716703"/>
            <a:ext cx="925099" cy="396795"/>
            <a:chOff x="6564174" y="3416112"/>
            <a:chExt cx="925099" cy="396794"/>
          </a:xfrm>
        </p:grpSpPr>
        <p:sp>
          <p:nvSpPr>
            <p:cNvPr id="72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4321191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3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1" b="1" dirty="0">
                  <a:solidFill>
                    <a:prstClr val="white"/>
                  </a:solidFill>
                  <a:ea typeface="나눔스퀘어 ExtraBold" panose="020B0600000101010101" pitchFamily="50" charset="-127"/>
                </a:rPr>
                <a:t>맨투맨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006871" y="4465321"/>
            <a:ext cx="925099" cy="334160"/>
            <a:chOff x="6564174" y="3416112"/>
            <a:chExt cx="925099" cy="334160"/>
          </a:xfrm>
        </p:grpSpPr>
        <p:sp>
          <p:nvSpPr>
            <p:cNvPr id="75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20462479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6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1" b="1" dirty="0" err="1">
                  <a:solidFill>
                    <a:prstClr val="white"/>
                  </a:solidFill>
                  <a:ea typeface="나눔스퀘어 ExtraBold" panose="020B0600000101010101" pitchFamily="50" charset="-127"/>
                </a:rPr>
                <a:t>오롯</a:t>
              </a:r>
              <a:endParaRPr lang="en-US" altLang="ko-KR" sz="1051" b="1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BDE5C0-B115-6683-CF16-60AC455A5BD5}"/>
              </a:ext>
            </a:extLst>
          </p:cNvPr>
          <p:cNvSpPr txBox="1"/>
          <p:nvPr/>
        </p:nvSpPr>
        <p:spPr>
          <a:xfrm>
            <a:off x="8464018" y="5070016"/>
            <a:ext cx="35855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solidFill>
                <a:schemeClr val="bg1"/>
              </a:solidFill>
              <a:latin typeface="Abadi" panose="020B0604020202020204" pitchFamily="34" charset="0"/>
              <a:ea typeface="나눔스퀘어라운드 ExtraBold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Abadi" panose="020B0604020202020204" pitchFamily="34" charset="0"/>
              <a:ea typeface="휴먼엑스포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44725-BA06-BDBE-D2FD-94D9B720836F}"/>
              </a:ext>
            </a:extLst>
          </p:cNvPr>
          <p:cNvSpPr txBox="1"/>
          <p:nvPr/>
        </p:nvSpPr>
        <p:spPr>
          <a:xfrm>
            <a:off x="8332531" y="5276407"/>
            <a:ext cx="266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201511029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손승현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201710968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이현제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201810985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임규섭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202010921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조성주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202010925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최가나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6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/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/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2" name="사각형: 둥근 위쪽 모서리 21"/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3" name="사각형: 둥근 위쪽 모서리 22"/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4" name="사각형: 둥근 위쪽 모서리 23"/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</p:grpSp>
        <p:sp>
          <p:nvSpPr>
            <p:cNvPr id="26" name="사각형: 둥근 위쪽 모서리 25"/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37" indent="-285737" algn="ctr">
                <a:buFont typeface="Arial"/>
                <a:buChar char="•"/>
                <a:defRPr/>
              </a:pPr>
              <a:endParaRPr lang="ko-KR" altLang="en-US">
                <a:solidFill>
                  <a:prstClr val="white"/>
                </a:solidFill>
                <a:ea typeface="나눔스퀘어 ExtraBol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63637" y="274372"/>
            <a:ext cx="4084901" cy="447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유저 부분</a:t>
            </a:r>
            <a:endParaRPr lang="ko-KR" altLang="en-US" sz="2400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요구사항 분석</a:t>
            </a:r>
            <a:endParaRPr lang="en-US" altLang="ko-KR" sz="4000" kern="0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4476" y="1054156"/>
            <a:ext cx="8558095" cy="49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분석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29648-FF9E-EFB5-58C6-94695C70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98" y="1031634"/>
            <a:ext cx="7341644" cy="50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분석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53576-8CD6-CB0A-61BE-DF56DEF3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71" y="980342"/>
            <a:ext cx="3706307" cy="46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04.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프로젝트 설계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8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F906F4-314C-2AD4-B999-827F0A70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4" y="2460076"/>
            <a:ext cx="11112577" cy="31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명세서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F5655-C454-C377-89C0-9305BBCE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" y="2317862"/>
            <a:ext cx="6535585" cy="3289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D4F174-227C-5BA7-C566-3A451F72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681" y="1175661"/>
            <a:ext cx="4448223" cy="5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258FC2-9A0D-B0F5-A64A-7A1F662D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92" y="871550"/>
            <a:ext cx="8392231" cy="5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93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1A02B-F4B7-EB42-3D27-89623FA37AD5}"/>
              </a:ext>
            </a:extLst>
          </p:cNvPr>
          <p:cNvSpPr/>
          <p:nvPr/>
        </p:nvSpPr>
        <p:spPr>
          <a:xfrm>
            <a:off x="2029099" y="873218"/>
            <a:ext cx="6374675" cy="13828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7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D7E26E-A785-EA6F-5506-BBA6652F1B80}"/>
              </a:ext>
            </a:extLst>
          </p:cNvPr>
          <p:cNvSpPr/>
          <p:nvPr/>
        </p:nvSpPr>
        <p:spPr>
          <a:xfrm>
            <a:off x="1171309" y="3254488"/>
            <a:ext cx="3783873" cy="1456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4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25C93-5D41-8E77-7B35-A768378209F3}"/>
              </a:ext>
            </a:extLst>
          </p:cNvPr>
          <p:cNvSpPr txBox="1"/>
          <p:nvPr/>
        </p:nvSpPr>
        <p:spPr>
          <a:xfrm>
            <a:off x="1284907" y="1428567"/>
            <a:ext cx="8477404" cy="424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구성 및 역할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설계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시현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배운점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어려웠던 점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154881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HGMaruGothicMPRO" panose="020B0400000000000000" pitchFamily="34" charset="-128"/>
                <a:ea typeface="나눔스퀘어라운드 ExtraBold" panose="020B0600000101010101" pitchFamily="50" charset="-127"/>
              </a:rPr>
              <a:t>목차</a:t>
            </a:r>
            <a:r>
              <a:rPr lang="ko-KR" altLang="en-US" sz="700" kern="0" dirty="0">
                <a:latin typeface="HGMaruGothicMPRO" panose="020B0400000000000000" pitchFamily="34" charset="-128"/>
                <a:ea typeface="나눔스퀘어라운드 ExtraBold" panose="020B0600000101010101" pitchFamily="50" charset="-127"/>
              </a:rPr>
              <a:t> </a:t>
            </a:r>
            <a:endParaRPr lang="en-US" altLang="ko-KR" sz="700" kern="0" dirty="0">
              <a:latin typeface="HGMaruGothicMPRO" panose="020B0400000000000000" pitchFamily="34" charset="-128"/>
              <a:ea typeface="HGMaruGothicMPRO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30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334286" y="4598127"/>
            <a:ext cx="2043159" cy="1046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7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5280758" y="2306987"/>
            <a:ext cx="2992393" cy="16641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6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4775655" y="4754888"/>
            <a:ext cx="3741331" cy="12864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5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8784718" y="3230887"/>
            <a:ext cx="3057291" cy="15675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80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7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6113A-5B0D-BEC8-5CA1-30C9DDB54010}"/>
              </a:ext>
            </a:extLst>
          </p:cNvPr>
          <p:cNvSpPr/>
          <p:nvPr/>
        </p:nvSpPr>
        <p:spPr>
          <a:xfrm>
            <a:off x="1066801" y="897334"/>
            <a:ext cx="2886891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F3F09A-3A7A-C7D1-794C-B50493885EEB}"/>
              </a:ext>
            </a:extLst>
          </p:cNvPr>
          <p:cNvSpPr/>
          <p:nvPr/>
        </p:nvSpPr>
        <p:spPr>
          <a:xfrm>
            <a:off x="8019497" y="1316067"/>
            <a:ext cx="3984888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17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/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/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2" name="사각형: 둥근 위쪽 모서리 21"/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3" name="사각형: 둥근 위쪽 모서리 22"/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4" name="사각형: 둥근 위쪽 모서리 23"/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</p:grpSp>
        <p:sp>
          <p:nvSpPr>
            <p:cNvPr id="26" name="사각형: 둥근 위쪽 모서리 25"/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37" indent="-285737" algn="ctr">
                <a:buFont typeface="Arial"/>
                <a:buChar char="•"/>
                <a:defRPr/>
              </a:pPr>
              <a:endParaRPr lang="ko-KR" altLang="en-US">
                <a:solidFill>
                  <a:prstClr val="white"/>
                </a:solidFill>
                <a:ea typeface="나눔스퀘어 ExtraBol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클래스 다이어그램</a:t>
            </a:r>
            <a:r>
              <a:rPr lang="en-US" altLang="ko-KR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옷 부분</a:t>
            </a:r>
            <a:endParaRPr lang="ko-KR" altLang="en-US" sz="2400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프로젝트 설계</a:t>
            </a:r>
            <a:r>
              <a:rPr lang="en-US" altLang="ko-KR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백엔드</a:t>
            </a:r>
            <a:endParaRPr lang="en-US" altLang="ko-KR" sz="4000" kern="0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7461" y="2945829"/>
            <a:ext cx="4728523" cy="16883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11"/>
          <p:cNvSpPr/>
          <p:nvPr/>
        </p:nvSpPr>
        <p:spPr>
          <a:xfrm>
            <a:off x="4143736" y="1218713"/>
            <a:ext cx="3902984" cy="143740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4190654" y="4975967"/>
            <a:ext cx="3368389" cy="120112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  <p:sp>
        <p:nvSpPr>
          <p:cNvPr id="41" name="직사각형 11"/>
          <p:cNvSpPr/>
          <p:nvPr/>
        </p:nvSpPr>
        <p:spPr>
          <a:xfrm>
            <a:off x="7455689" y="3240376"/>
            <a:ext cx="4337898" cy="166036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6113A-5B0D-BEC8-5CA1-30C9DDB54010}"/>
              </a:ext>
            </a:extLst>
          </p:cNvPr>
          <p:cNvSpPr/>
          <p:nvPr/>
        </p:nvSpPr>
        <p:spPr>
          <a:xfrm>
            <a:off x="573223" y="4770088"/>
            <a:ext cx="3424013" cy="11266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7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5782499" y="274372"/>
            <a:ext cx="616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 데이터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33508-CC91-6EE6-AE60-CEBBB39CDACA}"/>
              </a:ext>
            </a:extLst>
          </p:cNvPr>
          <p:cNvSpPr/>
          <p:nvPr/>
        </p:nvSpPr>
        <p:spPr>
          <a:xfrm>
            <a:off x="2155375" y="2540114"/>
            <a:ext cx="3113312" cy="17183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7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13414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구성 및 역할  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835FD-1FDA-7285-2095-11280C1D901E}"/>
              </a:ext>
            </a:extLst>
          </p:cNvPr>
          <p:cNvSpPr txBox="1"/>
          <p:nvPr/>
        </p:nvSpPr>
        <p:spPr>
          <a:xfrm>
            <a:off x="1168245" y="1760419"/>
            <a:ext cx="823201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최가나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팀장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손승현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부팀장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팀장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조성주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ppt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임규섭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313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C29D5-EFA0-19F9-6CFF-1F20608BAC7F}"/>
              </a:ext>
            </a:extLst>
          </p:cNvPr>
          <p:cNvSpPr/>
          <p:nvPr/>
        </p:nvSpPr>
        <p:spPr>
          <a:xfrm>
            <a:off x="2294711" y="1414261"/>
            <a:ext cx="3069771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8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FF58D0-A6F5-46EF-D131-1ABD53BC04E5}"/>
              </a:ext>
            </a:extLst>
          </p:cNvPr>
          <p:cNvSpPr/>
          <p:nvPr/>
        </p:nvSpPr>
        <p:spPr>
          <a:xfrm>
            <a:off x="5725888" y="2758262"/>
            <a:ext cx="4494416" cy="1639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3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79DAC-F920-25FA-F3FC-EB0531F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6" y="816680"/>
            <a:ext cx="9608917" cy="58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전체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152939"/>
            <a:ext cx="11084119" cy="5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5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통신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727610"/>
            <a:ext cx="11084119" cy="44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회원가입과 로그인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200841"/>
            <a:ext cx="11084119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0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옷장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200841"/>
            <a:ext cx="10348018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검색 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385805"/>
            <a:ext cx="10348018" cy="51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556070" y="274372"/>
            <a:ext cx="539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개별 옷과 마이페이지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200841"/>
            <a:ext cx="10348018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1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시퀀스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옷 등록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FF29B-5761-583E-1D98-AF599B7EA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" y="1203382"/>
            <a:ext cx="10820399" cy="55458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01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02.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개발 과정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310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05.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시현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76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3" y="-858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시현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3" name="Screen_Recording_20220623-033757">
            <a:hlinkClick r:id="" action="ppaction://media"/>
            <a:extLst>
              <a:ext uri="{FF2B5EF4-FFF2-40B4-BE49-F238E27FC236}">
                <a16:creationId xmlns:a16="http://schemas.microsoft.com/office/drawing/2014/main" id="{5F3DCF46-CD20-E13B-0696-0CF1CD149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8356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06.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660419" y="2120901"/>
            <a:ext cx="14699951" cy="2800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배운 점 </a:t>
            </a:r>
            <a:r>
              <a:rPr lang="en-US" altLang="ko-KR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&amp; </a:t>
            </a:r>
          </a:p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어려웠던 점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33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343968" y="0"/>
            <a:ext cx="66153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r>
              <a:rPr lang="en-US" altLang="ko-KR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배웠던 점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1AF40E-7053-DD40-8883-2267CC9BA04B}"/>
              </a:ext>
            </a:extLst>
          </p:cNvPr>
          <p:cNvSpPr txBox="1"/>
          <p:nvPr/>
        </p:nvSpPr>
        <p:spPr>
          <a:xfrm>
            <a:off x="1004522" y="1132057"/>
            <a:ext cx="93851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경험이 없어서 개발을 하며 요구사항을 수정하거나 클래스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 등을 수정하는 작업이 잦았습니다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개발에 대한 이해도가 부족해 적절한 결과를 도출하는 데 시간이 많이 걸렸습니다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배웠던 점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프로젝트에서 설계가 얼마나 중요한지에 대해 깨닫게 되었습니다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클래스와 메소드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유스케이스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등을 사용하며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절차적인 설계를 경험했습니다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프론트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 구조의 개발 방식을 경험했습니다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깃헙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노션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 협업 툴에 대해 이해하게 되었습니다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010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2900" y="0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9A556E-C9D4-CE93-2BA3-40C5109766C2}"/>
              </a:ext>
            </a:extLst>
          </p:cNvPr>
          <p:cNvSpPr txBox="1"/>
          <p:nvPr/>
        </p:nvSpPr>
        <p:spPr>
          <a:xfrm>
            <a:off x="1952018" y="3051580"/>
            <a:ext cx="8232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endParaRPr lang="ko-KR" altLang="en-US" sz="5000" dirty="0"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F13ADB-3C02-2ED2-826E-B0DBD1858F3A}"/>
              </a:ext>
            </a:extLst>
          </p:cNvPr>
          <p:cNvSpPr txBox="1"/>
          <p:nvPr/>
        </p:nvSpPr>
        <p:spPr>
          <a:xfrm>
            <a:off x="4033061" y="4213680"/>
            <a:ext cx="41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잭팟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777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03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4" name="Picture 2" descr="post-thumbnail">
            <a:extLst>
              <a:ext uri="{FF2B5EF4-FFF2-40B4-BE49-F238E27FC236}">
                <a16:creationId xmlns:a16="http://schemas.microsoft.com/office/drawing/2014/main" id="{BBDE272C-E5AB-CD2D-B5D9-C831319F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92" y="3712499"/>
            <a:ext cx="2955800" cy="2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ost-thumbnail">
            <a:extLst>
              <a:ext uri="{FF2B5EF4-FFF2-40B4-BE49-F238E27FC236}">
                <a16:creationId xmlns:a16="http://schemas.microsoft.com/office/drawing/2014/main" id="{B42724AF-F940-7309-957E-A898D471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38" y="4231001"/>
            <a:ext cx="2871419" cy="14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ost-thumbnail">
            <a:extLst>
              <a:ext uri="{FF2B5EF4-FFF2-40B4-BE49-F238E27FC236}">
                <a16:creationId xmlns:a16="http://schemas.microsoft.com/office/drawing/2014/main" id="{B48F4EDF-FA5B-AD38-9CAA-961275B9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99" y="1900675"/>
            <a:ext cx="3623655" cy="18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GitHub 무료로 다운 받기 - 2022년 최신 버전">
            <a:extLst>
              <a:ext uri="{FF2B5EF4-FFF2-40B4-BE49-F238E27FC236}">
                <a16:creationId xmlns:a16="http://schemas.microsoft.com/office/drawing/2014/main" id="{BDE54959-7D75-661B-BE7A-C6EF7EE8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35" y="1721098"/>
            <a:ext cx="3221028" cy="18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1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Notion - 메모, 프로젝트, 문서 - Google Play 앱">
            <a:extLst>
              <a:ext uri="{FF2B5EF4-FFF2-40B4-BE49-F238E27FC236}">
                <a16:creationId xmlns:a16="http://schemas.microsoft.com/office/drawing/2014/main" id="{5C52F274-9C52-9FA8-5DD4-FE7EA9F9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64" y="2493202"/>
            <a:ext cx="2504889" cy="25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디스코드 다운로드 ｜Discord - v1.0.45.0 | New Version App">
            <a:extLst>
              <a:ext uri="{FF2B5EF4-FFF2-40B4-BE49-F238E27FC236}">
                <a16:creationId xmlns:a16="http://schemas.microsoft.com/office/drawing/2014/main" id="{EE2DCC9A-E51D-708A-BDAE-185A1C8C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23" y="2668103"/>
            <a:ext cx="2155084" cy="21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D06DD-AEE0-E2E1-A707-597ED63E8984}"/>
              </a:ext>
            </a:extLst>
          </p:cNvPr>
          <p:cNvSpPr txBox="1"/>
          <p:nvPr/>
        </p:nvSpPr>
        <p:spPr>
          <a:xfrm>
            <a:off x="7475879" y="3168039"/>
            <a:ext cx="3082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매주 화요일 또는 소공 수업 끝나고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스터디룸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5F769-4A84-496D-1A58-6F6C2633ABAA}"/>
              </a:ext>
            </a:extLst>
          </p:cNvPr>
          <p:cNvSpPr txBox="1"/>
          <p:nvPr/>
        </p:nvSpPr>
        <p:spPr>
          <a:xfrm>
            <a:off x="618309" y="6326182"/>
            <a:ext cx="7106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https://www.notion.so/141b1f6c16f64f0db1c9d69fe6e0410a</a:t>
            </a:r>
          </a:p>
        </p:txBody>
      </p:sp>
    </p:spTree>
    <p:extLst>
      <p:ext uri="{BB962C8B-B14F-4D97-AF65-F5344CB8AC3E}">
        <p14:creationId xmlns:p14="http://schemas.microsoft.com/office/powerpoint/2010/main" val="247105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일정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1C01B2-B62A-3C2E-00AC-A77ADED0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8" y="1592163"/>
            <a:ext cx="5146157" cy="4623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7F598C-F2AD-5FF5-32E4-E19C7250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87" y="1477379"/>
            <a:ext cx="5158715" cy="46949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9A6CA5-EFA1-69BA-FD67-89DA8A43703B}"/>
              </a:ext>
            </a:extLst>
          </p:cNvPr>
          <p:cNvGrpSpPr/>
          <p:nvPr/>
        </p:nvGrpSpPr>
        <p:grpSpPr>
          <a:xfrm>
            <a:off x="847101" y="3565638"/>
            <a:ext cx="4650267" cy="2409092"/>
            <a:chOff x="959226" y="4053254"/>
            <a:chExt cx="4650266" cy="240909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9922640-2E44-465E-4617-242A8A5B2A29}"/>
                </a:ext>
              </a:extLst>
            </p:cNvPr>
            <p:cNvSpPr/>
            <p:nvPr/>
          </p:nvSpPr>
          <p:spPr>
            <a:xfrm>
              <a:off x="2919046" y="4053254"/>
              <a:ext cx="2690446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4B5995B-378C-7EB8-42B3-8AC7985B7F45}"/>
                </a:ext>
              </a:extLst>
            </p:cNvPr>
            <p:cNvSpPr/>
            <p:nvPr/>
          </p:nvSpPr>
          <p:spPr>
            <a:xfrm>
              <a:off x="981862" y="4844562"/>
              <a:ext cx="4627630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C07059-6DAC-1309-DD28-D2523F2D9F05}"/>
                </a:ext>
              </a:extLst>
            </p:cNvPr>
            <p:cNvSpPr/>
            <p:nvPr/>
          </p:nvSpPr>
          <p:spPr>
            <a:xfrm>
              <a:off x="959226" y="5671039"/>
              <a:ext cx="4627630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C6BE49-846B-81BB-2355-99C686FBAE51}"/>
              </a:ext>
            </a:extLst>
          </p:cNvPr>
          <p:cNvGrpSpPr/>
          <p:nvPr/>
        </p:nvGrpSpPr>
        <p:grpSpPr>
          <a:xfrm>
            <a:off x="6546119" y="2719328"/>
            <a:ext cx="4491432" cy="2428927"/>
            <a:chOff x="6606910" y="3188902"/>
            <a:chExt cx="4491432" cy="242892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3BB8BAF-1194-0D58-C256-C4BC1E33972B}"/>
                </a:ext>
              </a:extLst>
            </p:cNvPr>
            <p:cNvSpPr/>
            <p:nvPr/>
          </p:nvSpPr>
          <p:spPr>
            <a:xfrm>
              <a:off x="6606910" y="3188902"/>
              <a:ext cx="4491431" cy="79130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8E48787-7767-726A-3F65-89071C1FD871}"/>
                </a:ext>
              </a:extLst>
            </p:cNvPr>
            <p:cNvSpPr/>
            <p:nvPr/>
          </p:nvSpPr>
          <p:spPr>
            <a:xfrm>
              <a:off x="6606911" y="3980210"/>
              <a:ext cx="4491431" cy="844482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E4A189-1695-F595-C3B4-CD78BF4FC010}"/>
                </a:ext>
              </a:extLst>
            </p:cNvPr>
            <p:cNvSpPr/>
            <p:nvPr/>
          </p:nvSpPr>
          <p:spPr>
            <a:xfrm>
              <a:off x="6606911" y="4826522"/>
              <a:ext cx="4491431" cy="79130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C2BBD3-B3AE-21AE-DC69-F998D9A919D7}"/>
              </a:ext>
            </a:extLst>
          </p:cNvPr>
          <p:cNvSpPr txBox="1"/>
          <p:nvPr/>
        </p:nvSpPr>
        <p:spPr>
          <a:xfrm>
            <a:off x="2806635" y="3140234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FC2E78-559E-9CF6-705E-A3852D802071}"/>
              </a:ext>
            </a:extLst>
          </p:cNvPr>
          <p:cNvSpPr txBox="1"/>
          <p:nvPr/>
        </p:nvSpPr>
        <p:spPr>
          <a:xfrm>
            <a:off x="6612575" y="2301898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설계서 작성</a:t>
            </a:r>
          </a:p>
        </p:txBody>
      </p:sp>
    </p:spTree>
    <p:extLst>
      <p:ext uri="{BB962C8B-B14F-4D97-AF65-F5344CB8AC3E}">
        <p14:creationId xmlns:p14="http://schemas.microsoft.com/office/powerpoint/2010/main" val="13052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일정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079A41-DB21-0A7F-0A4D-C13F53CA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0" y="1760653"/>
            <a:ext cx="5221780" cy="47922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EEEAB-4FBF-8CF3-366A-64D8E6B1A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4" y="1755468"/>
            <a:ext cx="4929167" cy="446770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EC7515-C9DB-BAC5-AE06-095089A8EC93}"/>
              </a:ext>
            </a:extLst>
          </p:cNvPr>
          <p:cNvSpPr/>
          <p:nvPr/>
        </p:nvSpPr>
        <p:spPr>
          <a:xfrm>
            <a:off x="6248475" y="294234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BA4CEA-3713-9A42-5621-D92AF575B9E0}"/>
              </a:ext>
            </a:extLst>
          </p:cNvPr>
          <p:cNvSpPr/>
          <p:nvPr/>
        </p:nvSpPr>
        <p:spPr>
          <a:xfrm>
            <a:off x="6248475" y="373365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F4C70C-763D-2E27-7A85-8D544DE67B85}"/>
              </a:ext>
            </a:extLst>
          </p:cNvPr>
          <p:cNvSpPr/>
          <p:nvPr/>
        </p:nvSpPr>
        <p:spPr>
          <a:xfrm>
            <a:off x="6248475" y="4524962"/>
            <a:ext cx="2743643" cy="84631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79E205-D7A9-2452-0CEE-014619487989}"/>
              </a:ext>
            </a:extLst>
          </p:cNvPr>
          <p:cNvGrpSpPr/>
          <p:nvPr/>
        </p:nvGrpSpPr>
        <p:grpSpPr>
          <a:xfrm>
            <a:off x="826480" y="2956519"/>
            <a:ext cx="4655641" cy="3274196"/>
            <a:chOff x="829886" y="3209984"/>
            <a:chExt cx="4655641" cy="327419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E03554A-9561-3DA9-EECA-49F717DD9D5E}"/>
                </a:ext>
              </a:extLst>
            </p:cNvPr>
            <p:cNvSpPr/>
            <p:nvPr/>
          </p:nvSpPr>
          <p:spPr>
            <a:xfrm>
              <a:off x="829886" y="4851936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C277CEF-3328-4022-777C-0CCDE08FB44E}"/>
                </a:ext>
              </a:extLst>
            </p:cNvPr>
            <p:cNvSpPr/>
            <p:nvPr/>
          </p:nvSpPr>
          <p:spPr>
            <a:xfrm>
              <a:off x="857897" y="4060629"/>
              <a:ext cx="4627630" cy="79130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5AEA293-4FBA-F8A5-EF6B-15DB40E7ADB1}"/>
                </a:ext>
              </a:extLst>
            </p:cNvPr>
            <p:cNvSpPr/>
            <p:nvPr/>
          </p:nvSpPr>
          <p:spPr>
            <a:xfrm>
              <a:off x="829886" y="3209984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D5C277E-4A63-9970-25D5-270B4458F14B}"/>
                </a:ext>
              </a:extLst>
            </p:cNvPr>
            <p:cNvSpPr/>
            <p:nvPr/>
          </p:nvSpPr>
          <p:spPr>
            <a:xfrm>
              <a:off x="829886" y="5659429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25D313-8F5F-9F02-7533-6279B8AD4D40}"/>
              </a:ext>
            </a:extLst>
          </p:cNvPr>
          <p:cNvSpPr txBox="1"/>
          <p:nvPr/>
        </p:nvSpPr>
        <p:spPr>
          <a:xfrm>
            <a:off x="826480" y="2530391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6568847-94D6-1C65-DC95-3D3BF4F26AFB}"/>
              </a:ext>
            </a:extLst>
          </p:cNvPr>
          <p:cNvSpPr/>
          <p:nvPr/>
        </p:nvSpPr>
        <p:spPr>
          <a:xfrm>
            <a:off x="6285865" y="215103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03.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요구사항 분석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5027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474</Words>
  <Application>Microsoft Office PowerPoint</Application>
  <PresentationFormat>와이드스크린</PresentationFormat>
  <Paragraphs>135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Corbel</vt:lpstr>
      <vt:lpstr>HGGothicE</vt:lpstr>
      <vt:lpstr>나눔고딕</vt:lpstr>
      <vt:lpstr>Arial</vt:lpstr>
      <vt:lpstr>나눔스퀘어라운드 ExtraBold</vt:lpstr>
      <vt:lpstr>HGMaruGothicMPRO</vt:lpstr>
      <vt:lpstr>Abadi</vt:lpstr>
      <vt:lpstr>나눔스퀘어라운드 Bold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 가나</cp:lastModifiedBy>
  <cp:revision>73</cp:revision>
  <dcterms:created xsi:type="dcterms:W3CDTF">2022-04-04T15:26:03Z</dcterms:created>
  <dcterms:modified xsi:type="dcterms:W3CDTF">2022-06-23T05:44:19Z</dcterms:modified>
  <cp:version/>
</cp:coreProperties>
</file>